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Montserrat"/>
      <p:regular r:id="rId11"/>
      <p:bold r:id="rId12"/>
      <p:italic r:id="rId13"/>
      <p:boldItalic r:id="rId14"/>
    </p:embeddedFont>
    <p:embeddedFont>
      <p:font typeface="Montserrat Medium"/>
      <p:regular r:id="rId15"/>
      <p:bold r:id="rId16"/>
      <p:italic r:id="rId17"/>
      <p:boldItalic r:id="rId18"/>
    </p:embeddedFont>
    <p:embeddedFont>
      <p:font typeface="Montserrat ExtraBold"/>
      <p:bold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13" Type="http://schemas.openxmlformats.org/officeDocument/2006/relationships/font" Target="fonts/Montserrat-italic.fntdata"/><Relationship Id="rId12" Type="http://schemas.openxmlformats.org/officeDocument/2006/relationships/font" Target="fonts/Montserrat-bold.fntdata"/><Relationship Id="rId15" Type="http://schemas.openxmlformats.org/officeDocument/2006/relationships/font" Target="fonts/MontserratMedium-regular.fntdata"/><Relationship Id="rId14" Type="http://schemas.openxmlformats.org/officeDocument/2006/relationships/font" Target="fonts/Montserrat-boldItalic.fntdata"/><Relationship Id="rId17" Type="http://schemas.openxmlformats.org/officeDocument/2006/relationships/font" Target="fonts/MontserratMedium-italic.fntdata"/><Relationship Id="rId16" Type="http://schemas.openxmlformats.org/officeDocument/2006/relationships/font" Target="fonts/MontserratMedium-bold.fntdata"/><Relationship Id="rId19" Type="http://schemas.openxmlformats.org/officeDocument/2006/relationships/font" Target="fonts/MontserratExtraBold-bold.fntdata"/><Relationship Id="rId18" Type="http://schemas.openxmlformats.org/officeDocument/2006/relationships/font" Target="fonts/Montserrat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cca1e4087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cca1e4087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cca1e4087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cca1e4087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cca1e4087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cca1e4087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cca1e4087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cca1e4087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Storage API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852775" y="1339450"/>
            <a:ext cx="4183500" cy="22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Storage API.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Localstorage Object.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Methods.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Example.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692050" y="455725"/>
            <a:ext cx="57357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670600" y="1412800"/>
            <a:ext cx="4440900" cy="21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Simple syntax for storing.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Retrieving data in the browser.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V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ery easy to use.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670600" y="509325"/>
            <a:ext cx="57357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Storage API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518975" y="1352225"/>
            <a:ext cx="57357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Access to local storage to particular website.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Allows you to store, read, add, modify, and delete data items.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Not be deleted when the browser is closed.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Will be available for days, weeks, and years.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                                 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658275" y="487875"/>
            <a:ext cx="5735700" cy="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Localstorage Object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614275" y="1521625"/>
            <a:ext cx="5429400" cy="25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LocalStorage.setItem() method stores a data item in a storage.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LocalStorage.getItem() method retrieves a data item from the storage.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509875" y="487875"/>
            <a:ext cx="57357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setItem() and getItem()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